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6" r:id="rId2"/>
    <p:sldId id="358" r:id="rId3"/>
    <p:sldId id="360" r:id="rId4"/>
    <p:sldId id="361" r:id="rId5"/>
    <p:sldId id="362" r:id="rId6"/>
    <p:sldId id="363" r:id="rId7"/>
    <p:sldId id="364" r:id="rId8"/>
    <p:sldId id="365" r:id="rId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3A4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74" autoAdjust="0"/>
  </p:normalViewPr>
  <p:slideViewPr>
    <p:cSldViewPr>
      <p:cViewPr varScale="1">
        <p:scale>
          <a:sx n="78" d="100"/>
          <a:sy n="78" d="100"/>
        </p:scale>
        <p:origin x="-15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3063" y="-89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95C99-8B48-4ADD-A990-44AEEB06187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94B0FE2B-326D-4406-BD6C-B98009696885}">
      <dgm:prSet phldrT="[文字]" phldr="1"/>
      <dgm:spPr/>
      <dgm:t>
        <a:bodyPr/>
        <a:lstStyle/>
        <a:p>
          <a:endParaRPr lang="zh-TW" altLang="en-US" dirty="0"/>
        </a:p>
      </dgm:t>
    </dgm:pt>
    <dgm:pt modelId="{B3F94A10-5783-4B37-A836-F99549EC1025}" type="sibTrans" cxnId="{D053ED91-90DE-4E63-A781-DB340D79720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zh-TW" altLang="en-US"/>
        </a:p>
      </dgm:t>
    </dgm:pt>
    <dgm:pt modelId="{D780029F-7A5A-4FE1-9EDB-8568CA38DFA8}" type="parTrans" cxnId="{D053ED91-90DE-4E63-A781-DB340D797204}">
      <dgm:prSet/>
      <dgm:spPr/>
      <dgm:t>
        <a:bodyPr/>
        <a:lstStyle/>
        <a:p>
          <a:endParaRPr lang="zh-TW" altLang="en-US"/>
        </a:p>
      </dgm:t>
    </dgm:pt>
    <dgm:pt modelId="{9A99CF09-B31B-4FED-BF59-DE525228AAC1}" type="pres">
      <dgm:prSet presAssocID="{A1695C99-8B48-4ADD-A990-44AEEB061876}" presName="Name0" presStyleCnt="0">
        <dgm:presLayoutVars>
          <dgm:chMax val="21"/>
          <dgm:chPref val="21"/>
        </dgm:presLayoutVars>
      </dgm:prSet>
      <dgm:spPr/>
    </dgm:pt>
    <dgm:pt modelId="{FBED3522-7C8C-4C25-BF20-6B99C4679CF9}" type="pres">
      <dgm:prSet presAssocID="{94B0FE2B-326D-4406-BD6C-B98009696885}" presName="text1" presStyleCnt="0"/>
      <dgm:spPr/>
    </dgm:pt>
    <dgm:pt modelId="{E2870251-32EF-4C71-92A3-4AABF4D0ABF3}" type="pres">
      <dgm:prSet presAssocID="{94B0FE2B-326D-4406-BD6C-B98009696885}" presName="textRepeatNode" presStyleLbl="alignNode1" presStyleIdx="0" presStyleCnt="1" custLinFactNeighborX="-26654" custLinFactNeighborY="-37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4D943E-6320-457E-BD10-66F11EAB8697}" type="pres">
      <dgm:prSet presAssocID="{94B0FE2B-326D-4406-BD6C-B98009696885}" presName="textaccent1" presStyleCnt="0"/>
      <dgm:spPr/>
    </dgm:pt>
    <dgm:pt modelId="{E0B2BDE4-0A25-46E6-B902-D7D388EF8ACC}" type="pres">
      <dgm:prSet presAssocID="{94B0FE2B-326D-4406-BD6C-B98009696885}" presName="accentRepeatNode" presStyleLbl="solidAlignAcc1" presStyleIdx="0" presStyleCnt="2"/>
      <dgm:spPr/>
    </dgm:pt>
    <dgm:pt modelId="{26586C07-3105-49DB-8891-6042368A4DB0}" type="pres">
      <dgm:prSet presAssocID="{B3F94A10-5783-4B37-A836-F99549EC1025}" presName="image1" presStyleCnt="0"/>
      <dgm:spPr/>
    </dgm:pt>
    <dgm:pt modelId="{6849232E-8CBD-4918-BAE8-B9CD1E888351}" type="pres">
      <dgm:prSet presAssocID="{B3F94A10-5783-4B37-A836-F99549EC1025}" presName="imageRepeatNode" presStyleLbl="alignAcc1" presStyleIdx="0" presStyleCnt="1" custScaleX="207286" custScaleY="152952"/>
      <dgm:spPr/>
      <dgm:t>
        <a:bodyPr/>
        <a:lstStyle/>
        <a:p>
          <a:endParaRPr lang="zh-TW" altLang="en-US"/>
        </a:p>
      </dgm:t>
    </dgm:pt>
    <dgm:pt modelId="{33B27694-E97F-498E-B988-E55DCABBF748}" type="pres">
      <dgm:prSet presAssocID="{B3F94A10-5783-4B37-A836-F99549EC1025}" presName="imageaccent1" presStyleCnt="0"/>
      <dgm:spPr/>
    </dgm:pt>
    <dgm:pt modelId="{D0C281F2-97A4-459E-8E0D-ADAC0CBC56D3}" type="pres">
      <dgm:prSet presAssocID="{B3F94A10-5783-4B37-A836-F99549EC1025}" presName="accentRepeatNode" presStyleLbl="solidAlignAcc1" presStyleIdx="1" presStyleCnt="2" custLinFactY="100000" custLinFactNeighborX="79580" custLinFactNeighborY="129934"/>
      <dgm:spPr/>
    </dgm:pt>
  </dgm:ptLst>
  <dgm:cxnLst>
    <dgm:cxn modelId="{FA5852AD-ECD4-4C88-8896-86DCA353F174}" type="presOf" srcId="{A1695C99-8B48-4ADD-A990-44AEEB061876}" destId="{9A99CF09-B31B-4FED-BF59-DE525228AAC1}" srcOrd="0" destOrd="0" presId="urn:microsoft.com/office/officeart/2008/layout/HexagonCluster"/>
    <dgm:cxn modelId="{D053ED91-90DE-4E63-A781-DB340D797204}" srcId="{A1695C99-8B48-4ADD-A990-44AEEB061876}" destId="{94B0FE2B-326D-4406-BD6C-B98009696885}" srcOrd="0" destOrd="0" parTransId="{D780029F-7A5A-4FE1-9EDB-8568CA38DFA8}" sibTransId="{B3F94A10-5783-4B37-A836-F99549EC1025}"/>
    <dgm:cxn modelId="{C5C26ED6-0B95-4F2C-8024-BCFC49605F4F}" type="presOf" srcId="{B3F94A10-5783-4B37-A836-F99549EC1025}" destId="{6849232E-8CBD-4918-BAE8-B9CD1E888351}" srcOrd="0" destOrd="0" presId="urn:microsoft.com/office/officeart/2008/layout/HexagonCluster"/>
    <dgm:cxn modelId="{9C999122-6297-4A43-83CD-4F4B8633ABE3}" type="presOf" srcId="{94B0FE2B-326D-4406-BD6C-B98009696885}" destId="{E2870251-32EF-4C71-92A3-4AABF4D0ABF3}" srcOrd="0" destOrd="0" presId="urn:microsoft.com/office/officeart/2008/layout/HexagonCluster"/>
    <dgm:cxn modelId="{0ACA02CE-A883-47C4-BED4-5A9CC7FCF86D}" type="presParOf" srcId="{9A99CF09-B31B-4FED-BF59-DE525228AAC1}" destId="{FBED3522-7C8C-4C25-BF20-6B99C4679CF9}" srcOrd="0" destOrd="0" presId="urn:microsoft.com/office/officeart/2008/layout/HexagonCluster"/>
    <dgm:cxn modelId="{E606E2C5-9AA9-44DF-9724-433F04195C45}" type="presParOf" srcId="{FBED3522-7C8C-4C25-BF20-6B99C4679CF9}" destId="{E2870251-32EF-4C71-92A3-4AABF4D0ABF3}" srcOrd="0" destOrd="0" presId="urn:microsoft.com/office/officeart/2008/layout/HexagonCluster"/>
    <dgm:cxn modelId="{F1D13EAF-AF3B-4985-80AC-E497A321FBFC}" type="presParOf" srcId="{9A99CF09-B31B-4FED-BF59-DE525228AAC1}" destId="{EC4D943E-6320-457E-BD10-66F11EAB8697}" srcOrd="1" destOrd="0" presId="urn:microsoft.com/office/officeart/2008/layout/HexagonCluster"/>
    <dgm:cxn modelId="{B3B06B03-DAE2-4D68-A0D2-EF329F6C8486}" type="presParOf" srcId="{EC4D943E-6320-457E-BD10-66F11EAB8697}" destId="{E0B2BDE4-0A25-46E6-B902-D7D388EF8ACC}" srcOrd="0" destOrd="0" presId="urn:microsoft.com/office/officeart/2008/layout/HexagonCluster"/>
    <dgm:cxn modelId="{E6BE9ABB-69A8-404D-8857-48FABFCAA4EE}" type="presParOf" srcId="{9A99CF09-B31B-4FED-BF59-DE525228AAC1}" destId="{26586C07-3105-49DB-8891-6042368A4DB0}" srcOrd="2" destOrd="0" presId="urn:microsoft.com/office/officeart/2008/layout/HexagonCluster"/>
    <dgm:cxn modelId="{A746CD50-5114-477A-AF00-D3329E354A82}" type="presParOf" srcId="{26586C07-3105-49DB-8891-6042368A4DB0}" destId="{6849232E-8CBD-4918-BAE8-B9CD1E888351}" srcOrd="0" destOrd="0" presId="urn:microsoft.com/office/officeart/2008/layout/HexagonCluster"/>
    <dgm:cxn modelId="{55E7D302-647C-4507-A2A9-2197C319DF1D}" type="presParOf" srcId="{9A99CF09-B31B-4FED-BF59-DE525228AAC1}" destId="{33B27694-E97F-498E-B988-E55DCABBF748}" srcOrd="3" destOrd="0" presId="urn:microsoft.com/office/officeart/2008/layout/HexagonCluster"/>
    <dgm:cxn modelId="{1A4EBD7E-356B-430C-B6D5-2F2A675A9871}" type="presParOf" srcId="{33B27694-E97F-498E-B988-E55DCABBF748}" destId="{D0C281F2-97A4-459E-8E0D-ADAC0CBC56D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70251-32EF-4C71-92A3-4AABF4D0ABF3}">
      <dsp:nvSpPr>
        <dsp:cNvPr id="0" name=""/>
        <dsp:cNvSpPr/>
      </dsp:nvSpPr>
      <dsp:spPr>
        <a:xfrm>
          <a:off x="1872208" y="432046"/>
          <a:ext cx="1721859" cy="14828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000" kern="1200" dirty="0"/>
        </a:p>
      </dsp:txBody>
      <dsp:txXfrm>
        <a:off x="2139263" y="662024"/>
        <a:ext cx="1187749" cy="1022847"/>
      </dsp:txXfrm>
    </dsp:sp>
    <dsp:sp modelId="{E0B2BDE4-0A25-46E6-B902-D7D388EF8ACC}">
      <dsp:nvSpPr>
        <dsp:cNvPr id="0" name=""/>
        <dsp:cNvSpPr/>
      </dsp:nvSpPr>
      <dsp:spPr>
        <a:xfrm>
          <a:off x="2371093" y="1635505"/>
          <a:ext cx="200962" cy="173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9232E-8CBD-4918-BAE8-B9CD1E888351}">
      <dsp:nvSpPr>
        <dsp:cNvPr id="0" name=""/>
        <dsp:cNvSpPr/>
      </dsp:nvSpPr>
      <dsp:spPr>
        <a:xfrm>
          <a:off x="-14413" y="-196233"/>
          <a:ext cx="3564611" cy="2267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281F2-97A4-459E-8E0D-ADAC0CBC56D3}">
      <dsp:nvSpPr>
        <dsp:cNvPr id="0" name=""/>
        <dsp:cNvSpPr/>
      </dsp:nvSpPr>
      <dsp:spPr>
        <a:xfrm>
          <a:off x="2232249" y="1872208"/>
          <a:ext cx="200962" cy="173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BC13-5452-4CB5-8541-48E9B6E362F4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0463C-36AE-4B9B-8D26-120A88723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90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F8C95-8469-44F1-8CED-79582FA07BFE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3A01C-CA06-4194-A227-89001284D9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64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A01C-CA06-4194-A227-89001284D99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33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E767-F903-4845-8A42-BE92FCEC6EF6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54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C829-5C81-42C1-9804-69FA3516BAC9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43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857-D05F-48E5-A2E9-CF6FC0FE62FE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66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E0C6-84DE-4356-A9D1-EB5134C5EA7E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68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B164-CB80-485E-B2EC-3C536A63C067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06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FB81-23B0-447E-8ADE-BFCAAF6C67A4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09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E4AE-A699-48DF-9A47-6301429DD36F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5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B7E1-EDB7-49FE-B7D9-CF2F38F12BEA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87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8966-176C-4528-8573-A80196D65C9B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43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355F-E9D0-45B5-9B13-B8BA1E505302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62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C3F1-F006-4DF5-8628-9C0FD8C4E3AF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71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8DAB-596C-4054-9EBA-1D40CCDE11C3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6A35-CEF2-49BE-858C-3CB914631F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933">
            <a:off x="946774" y="1951018"/>
            <a:ext cx="2664296" cy="3552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533">
            <a:off x="4860032" y="1916832"/>
            <a:ext cx="2963466" cy="3951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467544" y="312912"/>
            <a:ext cx="8075240" cy="107721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總務司</a:t>
            </a:r>
            <a:r>
              <a:rPr lang="en-US" altLang="zh-TW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年度第二梯次</a:t>
            </a:r>
            <a:r>
              <a:rPr lang="en-US" altLang="zh-TW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文書科</a:t>
            </a:r>
            <a:r>
              <a:rPr lang="en-US" altLang="zh-TW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工作經驗、心得專題研習</a:t>
            </a:r>
            <a:endParaRPr lang="zh-TW" alt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770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圓角矩形圖說文字 7"/>
          <p:cNvSpPr/>
          <p:nvPr/>
        </p:nvSpPr>
        <p:spPr>
          <a:xfrm rot="580211">
            <a:off x="7674921" y="1076589"/>
            <a:ext cx="936104" cy="1872208"/>
          </a:xfrm>
          <a:prstGeom prst="wedgeRoundRectCallout">
            <a:avLst>
              <a:gd name="adj1" fmla="val -22634"/>
              <a:gd name="adj2" fmla="val 7202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分享人；黃志明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304256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27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720">
            <a:off x="386521" y="2526466"/>
            <a:ext cx="4834880" cy="3626160"/>
          </a:xfrm>
          <a:prstGeom prst="ellipse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559">
            <a:off x="3797357" y="770325"/>
            <a:ext cx="4851241" cy="3460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9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3384376"/>
          </a:xfrm>
        </p:spPr>
        <p:txBody>
          <a:bodyPr>
            <a:norm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</a:rPr>
              <a:t>荷蘭人的習慣</a:t>
            </a: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r>
              <a:rPr lang="zh-TW" altLang="en-US" sz="1200" dirty="0" smtClean="0"/>
              <a:t>荷蘭人的習慣 </a:t>
            </a:r>
            <a:r>
              <a:rPr lang="en-US" altLang="zh-TW" sz="1200" dirty="0" smtClean="0"/>
              <a:t>- - </a:t>
            </a:r>
            <a:r>
              <a:rPr lang="zh-TW" altLang="en-US" sz="1200" dirty="0" smtClean="0"/>
              <a:t>遇 到事情時總從自己</a:t>
            </a:r>
            <a:r>
              <a:rPr lang="en-US" altLang="zh-TW" sz="1200" dirty="0" smtClean="0"/>
              <a:t>, </a:t>
            </a:r>
            <a:r>
              <a:rPr lang="zh-TW" altLang="en-US" sz="1200" dirty="0" smtClean="0"/>
              <a:t>而 非別人身上找原因 </a:t>
            </a:r>
            <a:br>
              <a:rPr lang="zh-TW" altLang="en-US" sz="1200" dirty="0" smtClean="0"/>
            </a:br>
            <a:r>
              <a:rPr lang="zh-TW" altLang="en-US" sz="1200" dirty="0" smtClean="0"/>
              <a:t> 剛到荷蘭時，我在家中接到了一個電話。</a:t>
            </a:r>
            <a:r>
              <a:rPr lang="en-US" altLang="zh-TW" sz="1200" dirty="0" smtClean="0"/>
              <a:t>"</a:t>
            </a:r>
            <a:r>
              <a:rPr lang="zh-TW" altLang="en-US" sz="1200" dirty="0" smtClean="0"/>
              <a:t>您 好，請問是樑先生嗎？</a:t>
            </a:r>
            <a:r>
              <a:rPr lang="en-US" altLang="zh-TW" sz="1200" dirty="0" smtClean="0"/>
              <a:t>""</a:t>
            </a:r>
            <a:r>
              <a:rPr lang="zh-TW" altLang="en-US" sz="1200" dirty="0" smtClean="0"/>
              <a:t>是 啊，您是？</a:t>
            </a:r>
            <a:r>
              <a:rPr lang="en-US" altLang="zh-TW" sz="1200" dirty="0" smtClean="0"/>
              <a:t>""</a:t>
            </a:r>
            <a:r>
              <a:rPr lang="zh-TW" altLang="en-US" sz="1200" dirty="0" smtClean="0"/>
              <a:t>我 是電力公司的。 </a:t>
            </a:r>
            <a:br>
              <a:rPr lang="zh-TW" altLang="en-US" sz="1200" dirty="0" smtClean="0"/>
            </a:br>
            <a:r>
              <a:rPr lang="en-US" altLang="zh-TW" sz="1200" dirty="0" smtClean="0"/>
              <a:t>""</a:t>
            </a:r>
            <a:r>
              <a:rPr lang="zh-TW" altLang="en-US" sz="1200" dirty="0" smtClean="0"/>
              <a:t>請問有什麼事？</a:t>
            </a:r>
            <a:r>
              <a:rPr lang="en-US" altLang="zh-TW" sz="1200" dirty="0" smtClean="0"/>
              <a:t>""</a:t>
            </a:r>
            <a:r>
              <a:rPr lang="zh-TW" altLang="en-US" sz="1200" dirty="0" smtClean="0"/>
              <a:t>您 家這個月的電費比以前多了</a:t>
            </a:r>
            <a:r>
              <a:rPr lang="en-US" altLang="zh-TW" sz="1200" dirty="0" smtClean="0"/>
              <a:t>26</a:t>
            </a:r>
            <a:r>
              <a:rPr lang="zh-TW" altLang="en-US" sz="1200" dirty="0" smtClean="0"/>
              <a:t>歐 元，我可以知道原因嗎？</a:t>
            </a:r>
            <a:r>
              <a:rPr lang="en-US" altLang="zh-TW" sz="1200" dirty="0" smtClean="0"/>
              <a:t>"</a:t>
            </a: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r>
              <a:rPr lang="en-US" altLang="zh-TW" sz="1200" dirty="0" smtClean="0"/>
              <a:t>"</a:t>
            </a:r>
            <a:r>
              <a:rPr lang="zh-TW" altLang="en-US" sz="1200" dirty="0" smtClean="0"/>
              <a:t>這是什麼意思？您是在懷疑我沒有按照有關規定用電嗎？</a:t>
            </a:r>
            <a:r>
              <a:rPr lang="en-US" altLang="zh-TW" sz="1200" dirty="0" smtClean="0"/>
              <a:t>"</a:t>
            </a:r>
            <a:r>
              <a:rPr lang="zh-TW" altLang="en-US" sz="1200" dirty="0" smtClean="0"/>
              <a:t>我的聲音有點兒高。</a:t>
            </a:r>
            <a:br>
              <a:rPr lang="zh-TW" altLang="en-US" sz="1200" dirty="0" smtClean="0"/>
            </a:br>
            <a:r>
              <a:rPr lang="en-US" altLang="zh-TW" sz="1200" dirty="0" smtClean="0"/>
              <a:t>"</a:t>
            </a:r>
            <a:r>
              <a:rPr lang="zh-TW" altLang="en-US" sz="1200" dirty="0" smtClean="0"/>
              <a:t>不不，您誤會了。我發現您的電費上漲了，擔心是哪裡漏了電，所以想請您 注意一下。 </a:t>
            </a:r>
            <a:br>
              <a:rPr lang="zh-TW" altLang="en-US" sz="1200" dirty="0" smtClean="0"/>
            </a:br>
            <a:r>
              <a:rPr lang="zh-TW" altLang="en-US" sz="1200" dirty="0" smtClean="0"/>
              <a:t>如果您認為有 必要的話，我們就上門去檢查一 下。</a:t>
            </a:r>
            <a:r>
              <a:rPr lang="en-US" altLang="zh-TW" sz="1200" dirty="0" smtClean="0"/>
              <a:t>"</a:t>
            </a:r>
            <a:r>
              <a:rPr lang="zh-TW" altLang="en-US" sz="1200" dirty="0" smtClean="0"/>
              <a:t>半 小時後，兩個身著工作服的人來 到我的家，對房間裡的線路進行 了全面檢查。 </a:t>
            </a:r>
            <a:br>
              <a:rPr lang="zh-TW" altLang="en-US" sz="1200" dirty="0" smtClean="0"/>
            </a:br>
            <a:r>
              <a:rPr lang="zh-TW" altLang="en-US" sz="1200" dirty="0" smtClean="0"/>
              <a:t>這件事讓我想 起最近收到的一封信，信是警察 局寄來的。信中的一段文字讓我很是意外：</a:t>
            </a:r>
            <a:r>
              <a:rPr lang="en-US" altLang="zh-TW" sz="1200" dirty="0" smtClean="0"/>
              <a:t>"</a:t>
            </a:r>
            <a:r>
              <a:rPr lang="zh-TW" altLang="en-US" sz="1200" dirty="0" smtClean="0"/>
              <a:t>尊 敬的先生，您的車兩次違規，我 們想知道原因，是不是交通設施 所處的位置不合理，或者是發生了故障？對此，我們表示歉意， 希望您能將您的意見告訴我們， 謝謝！</a:t>
            </a:r>
            <a:r>
              <a:rPr lang="en-US" altLang="zh-TW" sz="1200" dirty="0" smtClean="0"/>
              <a:t>"</a:t>
            </a: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r>
              <a:rPr lang="zh-TW" altLang="en-US" sz="1200" dirty="0" smtClean="0"/>
              <a:t>  </a:t>
            </a:r>
            <a:br>
              <a:rPr lang="zh-TW" altLang="en-US" sz="1200" dirty="0" smtClean="0"/>
            </a:br>
            <a:r>
              <a:rPr lang="zh-TW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荷蘭人的習慣</a:t>
            </a:r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</a:rPr>
              <a:t>==</a:t>
            </a:r>
            <a:r>
              <a:rPr lang="zh-TW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遇到事情時總從自己身 上找原因 </a:t>
            </a:r>
            <a:br>
              <a:rPr lang="zh-TW" alt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中國人的習慣</a:t>
            </a:r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</a:rPr>
              <a:t>==</a:t>
            </a:r>
            <a:r>
              <a:rPr lang="zh-TW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遇到事情時總從他 人身上找原因   </a:t>
            </a:r>
            <a:br>
              <a:rPr lang="zh-TW" alt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這就是進步的民族與自私的民族的差異</a:t>
            </a:r>
            <a:r>
              <a:rPr lang="zh-TW" altLang="en-US" sz="1200" dirty="0" smtClean="0">
                <a:solidFill>
                  <a:schemeClr val="tx2">
                    <a:lumMod val="75000"/>
                  </a:schemeClr>
                </a:solidFill>
              </a:rPr>
              <a:t>  </a:t>
            </a:r>
            <a:br>
              <a:rPr lang="zh-TW" altLang="en-US" sz="1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zh-TW" alt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3312368" cy="2484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096344" cy="2322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雲朵形圖說文字 6"/>
          <p:cNvSpPr/>
          <p:nvPr/>
        </p:nvSpPr>
        <p:spPr>
          <a:xfrm>
            <a:off x="107504" y="1988840"/>
            <a:ext cx="2193770" cy="1152128"/>
          </a:xfrm>
          <a:prstGeom prst="cloudCallout">
            <a:avLst>
              <a:gd name="adj1" fmla="val 93995"/>
              <a:gd name="adj2" fmla="val 944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司長加碼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の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好文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分享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流程圖: 卡片 7"/>
          <p:cNvSpPr/>
          <p:nvPr/>
        </p:nvSpPr>
        <p:spPr>
          <a:xfrm>
            <a:off x="6732240" y="5661248"/>
            <a:ext cx="1728192" cy="936104"/>
          </a:xfrm>
          <a:prstGeom prst="flowChartPunchedCar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~~</a:t>
            </a:r>
            <a:r>
              <a:rPr lang="zh-TW" altLang="en-US" sz="1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同仁</a:t>
            </a:r>
            <a:r>
              <a:rPr lang="zh-TW" altLang="en-US" sz="1600" dirty="0" smtClean="0"/>
              <a:t>共勉之</a:t>
            </a:r>
            <a:r>
              <a:rPr lang="en-US" altLang="zh-TW" sz="1600" dirty="0" smtClean="0"/>
              <a:t>~~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075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816424" cy="3129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51" y="260648"/>
            <a:ext cx="4041775" cy="303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直線圖說文字 2 2"/>
          <p:cNvSpPr/>
          <p:nvPr/>
        </p:nvSpPr>
        <p:spPr>
          <a:xfrm>
            <a:off x="6876256" y="4077072"/>
            <a:ext cx="1944216" cy="864096"/>
          </a:xfrm>
          <a:prstGeom prst="borderCallout2">
            <a:avLst>
              <a:gd name="adj1" fmla="val 52523"/>
              <a:gd name="adj2" fmla="val -314"/>
              <a:gd name="adj3" fmla="val 18750"/>
              <a:gd name="adj4" fmla="val -16667"/>
              <a:gd name="adj5" fmla="val 26942"/>
              <a:gd name="adj6" fmla="val -1095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新同學自我介紹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8314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617513" cy="25922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93" y="2729538"/>
            <a:ext cx="5222107" cy="293170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6A35-CEF2-49BE-858C-3CB914631F9D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38600" cy="2267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47064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712864073"/>
              </p:ext>
            </p:extLst>
          </p:nvPr>
        </p:nvGraphicFramePr>
        <p:xfrm>
          <a:off x="539552" y="3356992"/>
          <a:ext cx="4038600" cy="22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1279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47</Words>
  <Application>Microsoft Office PowerPoint</Application>
  <PresentationFormat>如螢幕大小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總務司102年度第二梯次(文書科)工作經驗、心得專題研習</vt:lpstr>
      <vt:lpstr>PowerPoint 簡報</vt:lpstr>
      <vt:lpstr>PowerPoint 簡報</vt:lpstr>
      <vt:lpstr>PowerPoint 簡報</vt:lpstr>
      <vt:lpstr>荷蘭人的習慣 荷蘭人的習慣 - - 遇 到事情時總從自己, 而 非別人身上找原因   剛到荷蘭時，我在家中接到了一個電話。"您 好，請問是樑先生嗎？""是 啊，您是？""我 是電力公司的。  ""請問有什麼事？""您 家這個月的電費比以前多了26歐 元，我可以知道原因嗎？" "這是什麼意思？您是在懷疑我沒有按照有關規定用電嗎？"我的聲音有點兒高。 "不不，您誤會了。我發現您的電費上漲了，擔心是哪裡漏了電，所以想請您 注意一下。  如果您認為有 必要的話，我們就上門去檢查一 下。"半 小時後，兩個身著工作服的人來 到我的家，對房間裡的線路進行 了全面檢查。  這件事讓我想 起最近收到的一封信，信是警察 局寄來的。信中的一段文字讓我很是意外："尊 敬的先生，您的車兩次違規，我 們想知道原因，是不是交通設施 所處的位置不合理，或者是發生了故障？對此，我們表示歉意， 希望您能將您的意見告訴我們， 謝謝！"    荷蘭人的習慣==遇到事情時總從自己身 上找原因  中國人的習慣==遇到事情時總從他 人身上找原因    這就是進步的民族與自私的民族的差異   </vt:lpstr>
      <vt:lpstr>PowerPoint 簡報</vt:lpstr>
      <vt:lpstr>PowerPoint 簡報</vt:lpstr>
      <vt:lpstr>PowerPoint 簡報</vt:lpstr>
    </vt:vector>
  </TitlesOfParts>
  <Company>MOEA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文書流程管理及作業實務</dc:title>
  <dc:creator>黃志明</dc:creator>
  <cp:lastModifiedBy>123</cp:lastModifiedBy>
  <cp:revision>231</cp:revision>
  <cp:lastPrinted>2013-04-01T08:30:40Z</cp:lastPrinted>
  <dcterms:created xsi:type="dcterms:W3CDTF">2013-03-14T05:48:33Z</dcterms:created>
  <dcterms:modified xsi:type="dcterms:W3CDTF">2013-05-20T07:33:09Z</dcterms:modified>
</cp:coreProperties>
</file>