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1" r:id="rId3"/>
    <p:sldId id="264" r:id="rId4"/>
    <p:sldId id="262" r:id="rId5"/>
    <p:sldId id="263" r:id="rId6"/>
    <p:sldId id="257" r:id="rId7"/>
    <p:sldId id="258" r:id="rId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5215-64B9-4D83-9BDC-2328ED147FDE}" type="datetimeFigureOut">
              <a:rPr lang="zh-TW" altLang="en-US" smtClean="0"/>
              <a:t>2013/3/29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8CACE-8B10-46B9-A535-4C82C58D214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5215-64B9-4D83-9BDC-2328ED147FDE}" type="datetimeFigureOut">
              <a:rPr lang="zh-TW" altLang="en-US" smtClean="0"/>
              <a:t>2013/3/29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8CACE-8B10-46B9-A535-4C82C58D214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5215-64B9-4D83-9BDC-2328ED147FDE}" type="datetimeFigureOut">
              <a:rPr lang="zh-TW" altLang="en-US" smtClean="0"/>
              <a:t>2013/3/29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8CACE-8B10-46B9-A535-4C82C58D214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5215-64B9-4D83-9BDC-2328ED147FDE}" type="datetimeFigureOut">
              <a:rPr lang="zh-TW" altLang="en-US" smtClean="0"/>
              <a:t>2013/3/29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8CACE-8B10-46B9-A535-4C82C58D214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5215-64B9-4D83-9BDC-2328ED147FDE}" type="datetimeFigureOut">
              <a:rPr lang="zh-TW" altLang="en-US" smtClean="0"/>
              <a:t>2013/3/29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8CACE-8B10-46B9-A535-4C82C58D214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5215-64B9-4D83-9BDC-2328ED147FDE}" type="datetimeFigureOut">
              <a:rPr lang="zh-TW" altLang="en-US" smtClean="0"/>
              <a:t>2013/3/29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8CACE-8B10-46B9-A535-4C82C58D214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5215-64B9-4D83-9BDC-2328ED147FDE}" type="datetimeFigureOut">
              <a:rPr lang="zh-TW" altLang="en-US" smtClean="0"/>
              <a:t>2013/3/29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8CACE-8B10-46B9-A535-4C82C58D214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5215-64B9-4D83-9BDC-2328ED147FDE}" type="datetimeFigureOut">
              <a:rPr lang="zh-TW" altLang="en-US" smtClean="0"/>
              <a:t>2013/3/29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8CACE-8B10-46B9-A535-4C82C58D214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5215-64B9-4D83-9BDC-2328ED147FDE}" type="datetimeFigureOut">
              <a:rPr lang="zh-TW" altLang="en-US" smtClean="0"/>
              <a:t>2013/3/29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8CACE-8B10-46B9-A535-4C82C58D214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5215-64B9-4D83-9BDC-2328ED147FDE}" type="datetimeFigureOut">
              <a:rPr lang="zh-TW" altLang="en-US" smtClean="0"/>
              <a:t>2013/3/29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8CACE-8B10-46B9-A535-4C82C58D214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5215-64B9-4D83-9BDC-2328ED147FDE}" type="datetimeFigureOut">
              <a:rPr lang="zh-TW" altLang="en-US" smtClean="0"/>
              <a:t>2013/3/29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8CACE-8B10-46B9-A535-4C82C58D214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D585215-64B9-4D83-9BDC-2328ED147FDE}" type="datetimeFigureOut">
              <a:rPr lang="zh-TW" altLang="en-US" smtClean="0"/>
              <a:t>2013/3/29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48CACE-8B10-46B9-A535-4C82C58D214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/>
          <p:cNvSpPr>
            <a:spLocks noGrp="1"/>
          </p:cNvSpPr>
          <p:nvPr>
            <p:ph type="subTitle" idx="1"/>
          </p:nvPr>
        </p:nvSpPr>
        <p:spPr>
          <a:xfrm>
            <a:off x="6084168" y="6213034"/>
            <a:ext cx="2520280" cy="644966"/>
          </a:xfrm>
        </p:spPr>
        <p:txBody>
          <a:bodyPr>
            <a:normAutofit/>
          </a:bodyPr>
          <a:lstStyle/>
          <a:p>
            <a:r>
              <a:rPr lang="en-US" altLang="zh-TW" b="1" dirty="0" smtClean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2013/3/29</a:t>
            </a:r>
            <a:r>
              <a:rPr lang="zh-TW" altLang="en-US" b="1" dirty="0" smtClean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新佈置</a:t>
            </a:r>
            <a:endParaRPr lang="zh-TW" altLang="en-US" b="1" dirty="0">
              <a:solidFill>
                <a:schemeClr val="bg2">
                  <a:lumMod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259632" y="404663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2013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本部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A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棟會議室角景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-『</a:t>
            </a:r>
            <a:r>
              <a:rPr lang="zh-TW" altLang="en-US" sz="32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觀蘭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』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   </a:t>
            </a:r>
            <a:endParaRPr lang="zh-TW" altLang="en-US" sz="32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24744"/>
            <a:ext cx="6768752" cy="507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524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/>
          <p:cNvSpPr>
            <a:spLocks noGrp="1"/>
          </p:cNvSpPr>
          <p:nvPr>
            <p:ph type="subTitle" idx="1"/>
          </p:nvPr>
        </p:nvSpPr>
        <p:spPr>
          <a:xfrm>
            <a:off x="6084168" y="6213034"/>
            <a:ext cx="2520280" cy="644966"/>
          </a:xfrm>
        </p:spPr>
        <p:txBody>
          <a:bodyPr>
            <a:normAutofit/>
          </a:bodyPr>
          <a:lstStyle/>
          <a:p>
            <a:r>
              <a:rPr lang="en-US" altLang="zh-TW" b="1" dirty="0" smtClean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2013/3/15</a:t>
            </a:r>
            <a:r>
              <a:rPr lang="zh-TW" altLang="en-US" b="1" dirty="0" smtClean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新佈置</a:t>
            </a:r>
            <a:endParaRPr lang="zh-TW" altLang="en-US" b="1" dirty="0">
              <a:solidFill>
                <a:schemeClr val="bg2">
                  <a:lumMod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259632" y="404663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2013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本部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A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棟會議室角景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-『</a:t>
            </a:r>
            <a:r>
              <a:rPr lang="zh-TW" altLang="en-US" sz="32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觀蘭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』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   </a:t>
            </a:r>
            <a:endParaRPr lang="zh-TW" altLang="en-US" sz="32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24744"/>
            <a:ext cx="6840760" cy="513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692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/>
          <p:cNvSpPr>
            <a:spLocks noGrp="1"/>
          </p:cNvSpPr>
          <p:nvPr>
            <p:ph type="subTitle" idx="1"/>
          </p:nvPr>
        </p:nvSpPr>
        <p:spPr>
          <a:xfrm>
            <a:off x="6084168" y="6213034"/>
            <a:ext cx="2520280" cy="644966"/>
          </a:xfrm>
        </p:spPr>
        <p:txBody>
          <a:bodyPr>
            <a:normAutofit/>
          </a:bodyPr>
          <a:lstStyle/>
          <a:p>
            <a:r>
              <a:rPr lang="en-US" altLang="zh-TW" b="1" dirty="0" smtClean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2013/1/15</a:t>
            </a:r>
            <a:r>
              <a:rPr lang="zh-TW" altLang="en-US" b="1" dirty="0" smtClean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佈置</a:t>
            </a:r>
            <a:endParaRPr lang="zh-TW" altLang="en-US" b="1" dirty="0">
              <a:solidFill>
                <a:schemeClr val="bg2">
                  <a:lumMod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596186" y="395069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2013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年新春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本部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A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棟會議室角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景   </a:t>
            </a:r>
            <a:endParaRPr lang="zh-TW" altLang="en-US" sz="32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24744"/>
            <a:ext cx="7128792" cy="513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968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/>
          <p:cNvSpPr>
            <a:spLocks noGrp="1"/>
          </p:cNvSpPr>
          <p:nvPr>
            <p:ph type="subTitle" idx="1"/>
          </p:nvPr>
        </p:nvSpPr>
        <p:spPr>
          <a:xfrm>
            <a:off x="6084168" y="6213034"/>
            <a:ext cx="2520280" cy="644966"/>
          </a:xfrm>
        </p:spPr>
        <p:txBody>
          <a:bodyPr>
            <a:normAutofit/>
          </a:bodyPr>
          <a:lstStyle/>
          <a:p>
            <a:r>
              <a:rPr lang="en-US" altLang="zh-TW" b="1" dirty="0" smtClean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2013/1/15</a:t>
            </a:r>
            <a:r>
              <a:rPr lang="zh-TW" altLang="en-US" b="1" dirty="0" smtClean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佈置</a:t>
            </a:r>
            <a:endParaRPr lang="zh-TW" altLang="en-US" b="1" dirty="0">
              <a:solidFill>
                <a:schemeClr val="bg2">
                  <a:lumMod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23528" y="404663"/>
            <a:ext cx="8820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2013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年新春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本部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A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棟會議室角景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-『</a:t>
            </a:r>
            <a:r>
              <a:rPr lang="zh-TW" altLang="en-US" sz="32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台糖蘭展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』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   </a:t>
            </a:r>
            <a:endParaRPr lang="zh-TW" altLang="en-US" sz="32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052736"/>
            <a:ext cx="6912768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45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259632" y="404663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2013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年新春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~~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本部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A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棟會議室角景</a:t>
            </a:r>
            <a:endParaRPr lang="zh-TW" altLang="en-US" sz="32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副標題 1"/>
          <p:cNvSpPr txBox="1">
            <a:spLocks/>
          </p:cNvSpPr>
          <p:nvPr/>
        </p:nvSpPr>
        <p:spPr>
          <a:xfrm>
            <a:off x="6370068" y="6094962"/>
            <a:ext cx="2520280" cy="64496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 smtClean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2013/1/15</a:t>
            </a:r>
            <a:r>
              <a:rPr lang="zh-TW" altLang="en-US" b="1" dirty="0" smtClean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佈置</a:t>
            </a:r>
            <a:endParaRPr lang="zh-TW" altLang="en-US" b="1" dirty="0">
              <a:solidFill>
                <a:schemeClr val="bg2">
                  <a:lumMod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82" y="1007827"/>
            <a:ext cx="6771001" cy="5078251"/>
          </a:xfrm>
        </p:spPr>
      </p:pic>
    </p:spTree>
    <p:extLst>
      <p:ext uri="{BB962C8B-B14F-4D97-AF65-F5344CB8AC3E}">
        <p14:creationId xmlns:p14="http://schemas.microsoft.com/office/powerpoint/2010/main" val="81907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00" y="1087176"/>
            <a:ext cx="7596336" cy="5697253"/>
          </a:xfrm>
        </p:spPr>
      </p:pic>
      <p:sp>
        <p:nvSpPr>
          <p:cNvPr id="5" name="文字方塊 4"/>
          <p:cNvSpPr txBox="1"/>
          <p:nvPr/>
        </p:nvSpPr>
        <p:spPr>
          <a:xfrm>
            <a:off x="1259632" y="404663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2012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~~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本部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A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棟會議室角景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--『</a:t>
            </a:r>
            <a:r>
              <a:rPr lang="zh-TW" altLang="en-US" sz="32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布花園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』</a:t>
            </a:r>
            <a:endParaRPr lang="zh-TW" altLang="en-US" sz="32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309120" y="6165303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2012</a:t>
            </a:r>
            <a:endParaRPr lang="zh-TW" altLang="en-US" sz="32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4963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836712"/>
            <a:ext cx="7884368" cy="5913277"/>
          </a:xfrm>
        </p:spPr>
      </p:pic>
      <p:sp>
        <p:nvSpPr>
          <p:cNvPr id="3" name="文字方塊 2"/>
          <p:cNvSpPr txBox="1"/>
          <p:nvPr/>
        </p:nvSpPr>
        <p:spPr>
          <a:xfrm>
            <a:off x="1238278" y="149775"/>
            <a:ext cx="7510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2012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本部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A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棟會議室角景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--『</a:t>
            </a:r>
            <a:r>
              <a:rPr lang="zh-TW" altLang="en-US" sz="32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聖誕紅開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』</a:t>
            </a:r>
            <a:endParaRPr lang="zh-TW" altLang="en-US" sz="32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0957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氣流">
  <a:themeElements>
    <a:clrScheme name="氣流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氣流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氣流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69</TotalTime>
  <Words>104</Words>
  <Application>Microsoft Office PowerPoint</Application>
  <PresentationFormat>如螢幕大小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8" baseType="lpstr">
      <vt:lpstr>氣流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MOEA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李憶雯</dc:creator>
  <cp:lastModifiedBy>李憶雯</cp:lastModifiedBy>
  <cp:revision>12</cp:revision>
  <dcterms:created xsi:type="dcterms:W3CDTF">2012-12-12T08:42:33Z</dcterms:created>
  <dcterms:modified xsi:type="dcterms:W3CDTF">2013-03-29T08:06:15Z</dcterms:modified>
</cp:coreProperties>
</file>